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7200900" cy="10801350"/>
  <p:notesSz cx="6858000" cy="9144000"/>
  <p:defaultTextStyle>
    <a:defPPr lvl="0">
      <a:defRPr lang="tr-TR"/>
    </a:defPPr>
    <a:lvl1pPr marL="0" lv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lvl="1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lvl="2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lvl="3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lvl="4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lvl="5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lvl="6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lvl="7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lvl="8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2376" y="54"/>
      </p:cViewPr>
      <p:guideLst>
        <p:guide orient="horz" pos="340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5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2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915489" y="577573"/>
            <a:ext cx="1215152" cy="1228653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70034" y="577573"/>
            <a:ext cx="3525441" cy="1228653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2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70034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60346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7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5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8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6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8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7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esim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55206"/>
            <a:ext cx="1600200" cy="481330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08" y="72083"/>
            <a:ext cx="1600200" cy="481330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86" y="0"/>
            <a:ext cx="1600200" cy="4813300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8" y="11311"/>
            <a:ext cx="1600200" cy="48133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" y="86683"/>
            <a:ext cx="1600200" cy="4813300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314467" y="250939"/>
            <a:ext cx="480011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YTÜ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FEN EDEBİYAT FAKÜLTESİ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KİMYA BÖLÜMÜ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SEMİNER DERSİ SUNUMU</a:t>
            </a:r>
          </a:p>
        </p:txBody>
      </p:sp>
      <p:pic>
        <p:nvPicPr>
          <p:cNvPr id="20" name="Resim 19" descr="chemistry ile ilgili g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43" y="325239"/>
            <a:ext cx="1311399" cy="133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sim 34" descr="yıldız teknik üniversitesi ile ilgili görsel sonuc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" y="336047"/>
            <a:ext cx="1638090" cy="160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 4"/>
          <p:cNvGrpSpPr/>
          <p:nvPr/>
        </p:nvGrpSpPr>
        <p:grpSpPr>
          <a:xfrm>
            <a:off x="18144" y="4772595"/>
            <a:ext cx="7209615" cy="6017444"/>
            <a:chOff x="-17096" y="4799855"/>
            <a:chExt cx="7209615" cy="6017444"/>
          </a:xfrm>
        </p:grpSpPr>
        <p:pic>
          <p:nvPicPr>
            <p:cNvPr id="55" name="Resim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89454" y="7594600"/>
              <a:ext cx="1600200" cy="4813300"/>
            </a:xfrm>
            <a:prstGeom prst="rect">
              <a:avLst/>
            </a:prstGeom>
          </p:spPr>
        </p:pic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85769" y="7610549"/>
              <a:ext cx="1600200" cy="4813300"/>
            </a:xfrm>
            <a:prstGeom prst="rect">
              <a:avLst/>
            </a:prstGeom>
          </p:spPr>
        </p:pic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764" y="4868506"/>
              <a:ext cx="1600200" cy="4813300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76" y="4813300"/>
              <a:ext cx="1600200" cy="4813300"/>
            </a:xfrm>
            <a:prstGeom prst="rect">
              <a:avLst/>
            </a:prstGeom>
          </p:spPr>
        </p:pic>
        <p:pic>
          <p:nvPicPr>
            <p:cNvPr id="50" name="Resim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396" y="4825539"/>
              <a:ext cx="1600200" cy="4813300"/>
            </a:xfrm>
            <a:prstGeom prst="rect">
              <a:avLst/>
            </a:prstGeom>
          </p:spPr>
        </p:pic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7" y="4799855"/>
              <a:ext cx="1600200" cy="4813300"/>
            </a:xfrm>
            <a:prstGeom prst="rect">
              <a:avLst/>
            </a:prstGeom>
          </p:spPr>
        </p:pic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19" y="4825539"/>
              <a:ext cx="1600200" cy="4813300"/>
            </a:xfrm>
            <a:prstGeom prst="rect">
              <a:avLst/>
            </a:prstGeom>
          </p:spPr>
        </p:pic>
      </p:grpSp>
      <p:sp>
        <p:nvSpPr>
          <p:cNvPr id="2" name="Metin kutusu 1"/>
          <p:cNvSpPr txBox="1"/>
          <p:nvPr/>
        </p:nvSpPr>
        <p:spPr>
          <a:xfrm>
            <a:off x="-409777" y="9087207"/>
            <a:ext cx="829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8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Tarih: 20/12/2022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Saat</a:t>
            </a:r>
            <a:r>
              <a:rPr lang="tr-TR" sz="1800" b="1" i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 </a:t>
            </a:r>
            <a:r>
              <a:rPr lang="tr-TR" sz="1800" b="1" i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12:20</a:t>
            </a:r>
            <a:endParaRPr lang="tr-TR" sz="1800" b="1" baseline="30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Yer: 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Fen-Edebiyat Fakültesi B1-D04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881727" y="4929067"/>
            <a:ext cx="3696431" cy="97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Calibri"/>
              </a:rPr>
              <a:t>GİZEM YADİGAR ECE</a:t>
            </a:r>
          </a:p>
          <a:p>
            <a:pPr algn="ctr">
              <a:lnSpc>
                <a:spcPct val="125000"/>
              </a:lnSpc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Calibri"/>
              </a:rPr>
              <a:t>21518008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51460" y="5461718"/>
            <a:ext cx="6703712" cy="2752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Konu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 6.12/EVOH Karışımlarının Polimerik Filmlerde Bariyer ve Mekanik Özelliklerinin İncelenmesi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Danışman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Batang"/>
              </a:rPr>
              <a:t>Prof. Dr. Özlem CANKURTARAN</a:t>
            </a:r>
            <a:endParaRPr lang="tr-TR" b="1" dirty="0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  <p:sp>
        <p:nvSpPr>
          <p:cNvPr id="23" name="5-Nokta Yıldız 22"/>
          <p:cNvSpPr/>
          <p:nvPr/>
        </p:nvSpPr>
        <p:spPr>
          <a:xfrm>
            <a:off x="1856866" y="1644307"/>
            <a:ext cx="3671891" cy="3343596"/>
          </a:xfrm>
          <a:prstGeom prst="star5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5D2E0B73-756E-6BC6-5DD8-9146E79D8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834" y="2104876"/>
            <a:ext cx="2020269" cy="269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0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</Words>
  <Application>Microsoft Office PowerPoint</Application>
  <PresentationFormat>Özel</PresentationFormat>
  <Paragraphs>15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Batang</vt:lpstr>
      <vt:lpstr>Arial</vt:lpstr>
      <vt:lpstr>Calibri</vt:lpstr>
      <vt:lpstr>Comic Sans MS</vt:lpstr>
      <vt:lpstr>Times New Roman</vt:lpstr>
      <vt:lpstr>Ofis Teması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HAZAL</dc:creator>
  <cp:lastModifiedBy>Acer</cp:lastModifiedBy>
  <cp:revision>5</cp:revision>
  <dcterms:modified xsi:type="dcterms:W3CDTF">2022-12-18T19:45:27Z</dcterms:modified>
</cp:coreProperties>
</file>